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898F-D5C9-4421-812A-6944B5604DD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D769B-8A82-452A-8538-1D059EDA6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Маршрутный</a:t>
            </a:r>
            <a:r>
              <a:rPr lang="ru-RU" baseline="0" smtClean="0"/>
              <a:t> лист</a:t>
            </a:r>
            <a:r>
              <a:rPr lang="ru-RU" smtClean="0"/>
              <a:t> </a:t>
            </a:r>
            <a:r>
              <a:rPr lang="ru-RU" smtClean="0"/>
              <a:t>квеста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769B-8A82-452A-8538-1D059EDA66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CC5C-5BAA-46CC-B91C-B2DD8C97D6B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1386-6B24-46C7-9E76-E4652C340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ЛЕМЕНТ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2938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14282" y="357166"/>
            <a:ext cx="3357586" cy="207170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357166"/>
            <a:ext cx="148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286116" y="0"/>
            <a:ext cx="3857652" cy="2500306"/>
          </a:xfrm>
          <a:prstGeom prst="wave">
            <a:avLst>
              <a:gd name="adj1" fmla="val 12500"/>
              <a:gd name="adj2" fmla="val -34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86182" y="357166"/>
            <a:ext cx="20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ЧТО-ГДЕ-КОГДА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285720" y="2428868"/>
            <a:ext cx="2643206" cy="3143272"/>
          </a:xfrm>
          <a:prstGeom prst="teardrop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3929066"/>
            <a:ext cx="179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Холодно-жарко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357166"/>
            <a:ext cx="1714512" cy="55721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00958" y="35716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14612" y="2285992"/>
            <a:ext cx="2714644" cy="40005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57554" y="5643578"/>
            <a:ext cx="18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иллюстрация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войная волна 14"/>
          <p:cNvSpPr/>
          <p:nvPr/>
        </p:nvSpPr>
        <p:spPr>
          <a:xfrm rot="15838600">
            <a:off x="3961085" y="3202876"/>
            <a:ext cx="4057323" cy="1992116"/>
          </a:xfrm>
          <a:prstGeom prst="doubleWav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14942" y="5572140"/>
            <a:ext cx="235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Экран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Anzelika</dc:creator>
  <cp:lastModifiedBy>Anzelika</cp:lastModifiedBy>
  <cp:revision>2</cp:revision>
  <dcterms:created xsi:type="dcterms:W3CDTF">2019-02-05T18:08:54Z</dcterms:created>
  <dcterms:modified xsi:type="dcterms:W3CDTF">2019-02-05T18:22:22Z</dcterms:modified>
</cp:coreProperties>
</file>